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534" r:id="rId10"/>
    <p:sldId id="274" r:id="rId11"/>
    <p:sldId id="402" r:id="rId12"/>
    <p:sldId id="536" r:id="rId13"/>
    <p:sldId id="391" r:id="rId14"/>
    <p:sldId id="405" r:id="rId15"/>
    <p:sldId id="406" r:id="rId16"/>
    <p:sldId id="535" r:id="rId17"/>
    <p:sldId id="401" r:id="rId18"/>
    <p:sldId id="532" r:id="rId19"/>
    <p:sldId id="396" r:id="rId20"/>
    <p:sldId id="397" r:id="rId21"/>
    <p:sldId id="398" r:id="rId22"/>
    <p:sldId id="399" r:id="rId23"/>
    <p:sldId id="379" r:id="rId24"/>
    <p:sldId id="365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CEBD81-A5E9-4674-9EDA-AD0B875DD5FA}" v="39" dt="2026-06-03T09:24:38.6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12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">
      <pc:chgData name="Glen Jones" userId="e846aaca-4b24-4b13-b0d0-f2308e16b284" providerId="ADAL" clId="{ED47ACC3-9597-4D89-A1DC-43CF280EF274}" dt="2026-06-03T09:24:38.685" v="1843"/>
      <pc:docMkLst>
        <pc:docMk/>
      </pc:docMkLst>
      <pc:sldChg chg="modAnim">
        <pc:chgData name="Glen Jones" userId="e846aaca-4b24-4b13-b0d0-f2308e16b284" providerId="ADAL" clId="{ED47ACC3-9597-4D89-A1DC-43CF280EF274}" dt="2026-06-03T09:24:38.685" v="1843"/>
        <pc:sldMkLst>
          <pc:docMk/>
          <pc:sldMk cId="2437532284" sldId="379"/>
        </pc:sldMkLst>
      </pc:sldChg>
      <pc:sldChg chg="modSp">
        <pc:chgData name="Glen Jones" userId="e846aaca-4b24-4b13-b0d0-f2308e16b284" providerId="ADAL" clId="{ED47ACC3-9597-4D89-A1DC-43CF280EF274}" dt="2026-06-03T09:24:04.384" v="1842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3T09:24:04.384" v="1842"/>
          <ac:spMkLst>
            <pc:docMk/>
            <pc:sldMk cId="3097529653" sldId="397"/>
            <ac:spMk id="37" creationId="{06107483-4709-62AD-2A1B-84BBC69FEF83}"/>
          </ac:spMkLst>
        </pc:spChg>
      </pc:sldChg>
      <pc:sldChg chg="modSp">
        <pc:chgData name="Glen Jones" userId="e846aaca-4b24-4b13-b0d0-f2308e16b284" providerId="ADAL" clId="{ED47ACC3-9597-4D89-A1DC-43CF280EF274}" dt="2026-06-03T09:24:02.331" v="1841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3T09:24:02.331" v="1841"/>
          <ac:spMkLst>
            <pc:docMk/>
            <pc:sldMk cId="3699503232" sldId="398"/>
            <ac:spMk id="35" creationId="{EBCB0EE4-5AEE-2367-5ED7-028B9A35C556}"/>
          </ac:spMkLst>
        </pc:spChg>
      </pc:sldChg>
      <pc:sldChg chg="modSp mod addAnim delAnim">
        <pc:chgData name="Glen Jones" userId="e846aaca-4b24-4b13-b0d0-f2308e16b284" providerId="ADAL" clId="{ED47ACC3-9597-4D89-A1DC-43CF280EF274}" dt="2026-06-03T09:23:59.151" v="1840" actId="2057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3T09:23:59.151" v="1840" actId="20577"/>
          <ac:spMkLst>
            <pc:docMk/>
            <pc:sldMk cId="2033382739" sldId="399"/>
            <ac:spMk id="28" creationId="{875C64D8-D7D2-CB65-7011-B3351E1905B6}"/>
          </ac:spMkLst>
        </pc:spChg>
      </pc:sldChg>
      <pc:sldChg chg="addAnim delAnim modAnim">
        <pc:chgData name="Glen Jones" userId="e846aaca-4b24-4b13-b0d0-f2308e16b284" providerId="ADAL" clId="{ED47ACC3-9597-4D89-A1DC-43CF280EF274}" dt="2026-06-03T09:21:45.251" v="1803"/>
        <pc:sldMkLst>
          <pc:docMk/>
          <pc:sldMk cId="1437917218" sldId="402"/>
        </pc:sldMkLst>
      </pc:sldChg>
      <pc:sldChg chg="modAnim">
        <pc:chgData name="Glen Jones" userId="e846aaca-4b24-4b13-b0d0-f2308e16b284" providerId="ADAL" clId="{ED47ACC3-9597-4D89-A1DC-43CF280EF274}" dt="2026-06-03T09:22:22.371" v="1805"/>
        <pc:sldMkLst>
          <pc:docMk/>
          <pc:sldMk cId="310744200" sldId="405"/>
        </pc:sldMkLst>
      </pc:sldChg>
      <pc:sldChg chg="modAnim">
        <pc:chgData name="Glen Jones" userId="e846aaca-4b24-4b13-b0d0-f2308e16b284" providerId="ADAL" clId="{ED47ACC3-9597-4D89-A1DC-43CF280EF274}" dt="2026-06-03T09:22:25.399" v="1806"/>
        <pc:sldMkLst>
          <pc:docMk/>
          <pc:sldMk cId="3050981844" sldId="406"/>
        </pc:sldMkLst>
      </pc:sldChg>
      <pc:sldChg chg="modSp mod">
        <pc:chgData name="Glen Jones" userId="e846aaca-4b24-4b13-b0d0-f2308e16b284" providerId="ADAL" clId="{ED47ACC3-9597-4D89-A1DC-43CF280EF274}" dt="2026-05-11T12:39:40.327" v="1779" actId="20577"/>
        <pc:sldMkLst>
          <pc:docMk/>
          <pc:sldMk cId="918186146" sldId="425"/>
        </pc:sldMkLst>
        <pc:spChg chg="mod">
          <ac:chgData name="Glen Jones" userId="e846aaca-4b24-4b13-b0d0-f2308e16b284" providerId="ADAL" clId="{ED47ACC3-9597-4D89-A1DC-43CF280EF274}" dt="2026-05-11T12:39:35.377" v="1772" actId="20577"/>
          <ac:spMkLst>
            <pc:docMk/>
            <pc:sldMk cId="918186146" sldId="425"/>
            <ac:spMk id="3" creationId="{88885DFA-DB39-5F3F-A170-61CE96422A90}"/>
          </ac:spMkLst>
        </pc:spChg>
        <pc:spChg chg="mod">
          <ac:chgData name="Glen Jones" userId="e846aaca-4b24-4b13-b0d0-f2308e16b284" providerId="ADAL" clId="{ED47ACC3-9597-4D89-A1DC-43CF280EF274}" dt="2026-05-11T12:39:40.327" v="1779" actId="20577"/>
          <ac:spMkLst>
            <pc:docMk/>
            <pc:sldMk cId="918186146" sldId="425"/>
            <ac:spMk id="4" creationId="{836FE1FE-F0D3-6F11-3F7B-E6D000C885CA}"/>
          </ac:spMkLst>
        </pc:spChg>
        <pc:spChg chg="mod">
          <ac:chgData name="Glen Jones" userId="e846aaca-4b24-4b13-b0d0-f2308e16b284" providerId="ADAL" clId="{ED47ACC3-9597-4D89-A1DC-43CF280EF274}" dt="2026-05-11T12:39:37.723" v="1775" actId="20577"/>
          <ac:spMkLst>
            <pc:docMk/>
            <pc:sldMk cId="918186146" sldId="425"/>
            <ac:spMk id="5" creationId="{2DC70732-65A4-BC47-685D-618AF621D621}"/>
          </ac:spMkLst>
        </pc:spChg>
      </pc:sldChg>
      <pc:sldChg chg="del">
        <pc:chgData name="Glen Jones" userId="e846aaca-4b24-4b13-b0d0-f2308e16b284" providerId="ADAL" clId="{ED47ACC3-9597-4D89-A1DC-43CF280EF274}" dt="2026-06-03T09:21:31.869" v="1801" actId="47"/>
        <pc:sldMkLst>
          <pc:docMk/>
          <pc:sldMk cId="3749588094" sldId="433"/>
        </pc:sldMkLst>
      </pc:sldChg>
      <pc:sldChg chg="addSp delSp modSp del mod addAnim delAnim modAnim">
        <pc:chgData name="Glen Jones" userId="e846aaca-4b24-4b13-b0d0-f2308e16b284" providerId="ADAL" clId="{ED47ACC3-9597-4D89-A1DC-43CF280EF274}" dt="2026-06-03T09:21:31.869" v="1801" actId="47"/>
        <pc:sldMkLst>
          <pc:docMk/>
          <pc:sldMk cId="2398761311" sldId="509"/>
        </pc:sldMkLst>
      </pc:sldChg>
      <pc:sldChg chg="del">
        <pc:chgData name="Glen Jones" userId="e846aaca-4b24-4b13-b0d0-f2308e16b284" providerId="ADAL" clId="{ED47ACC3-9597-4D89-A1DC-43CF280EF274}" dt="2026-06-03T09:21:31.869" v="1801" actId="47"/>
        <pc:sldMkLst>
          <pc:docMk/>
          <pc:sldMk cId="1547046222" sldId="519"/>
        </pc:sldMkLst>
      </pc:sldChg>
      <pc:sldChg chg="del">
        <pc:chgData name="Glen Jones" userId="e846aaca-4b24-4b13-b0d0-f2308e16b284" providerId="ADAL" clId="{ED47ACC3-9597-4D89-A1DC-43CF280EF274}" dt="2026-06-03T09:21:31.869" v="1801" actId="47"/>
        <pc:sldMkLst>
          <pc:docMk/>
          <pc:sldMk cId="992683161" sldId="520"/>
        </pc:sldMkLst>
      </pc:sldChg>
      <pc:sldChg chg="del">
        <pc:chgData name="Glen Jones" userId="e846aaca-4b24-4b13-b0d0-f2308e16b284" providerId="ADAL" clId="{ED47ACC3-9597-4D89-A1DC-43CF280EF274}" dt="2026-06-03T09:21:31.869" v="1801" actId="47"/>
        <pc:sldMkLst>
          <pc:docMk/>
          <pc:sldMk cId="3578401971" sldId="521"/>
        </pc:sldMkLst>
      </pc:sldChg>
      <pc:sldChg chg="del">
        <pc:chgData name="Glen Jones" userId="e846aaca-4b24-4b13-b0d0-f2308e16b284" providerId="ADAL" clId="{ED47ACC3-9597-4D89-A1DC-43CF280EF274}" dt="2026-06-03T09:21:31.869" v="1801" actId="47"/>
        <pc:sldMkLst>
          <pc:docMk/>
          <pc:sldMk cId="1031564176" sldId="522"/>
        </pc:sldMkLst>
      </pc:sldChg>
      <pc:sldChg chg="del">
        <pc:chgData name="Glen Jones" userId="e846aaca-4b24-4b13-b0d0-f2308e16b284" providerId="ADAL" clId="{ED47ACC3-9597-4D89-A1DC-43CF280EF274}" dt="2026-06-03T09:21:31.869" v="1801" actId="47"/>
        <pc:sldMkLst>
          <pc:docMk/>
          <pc:sldMk cId="4097595910" sldId="525"/>
        </pc:sldMkLst>
      </pc:sldChg>
      <pc:sldChg chg="modSp">
        <pc:chgData name="Glen Jones" userId="e846aaca-4b24-4b13-b0d0-f2308e16b284" providerId="ADAL" clId="{ED47ACC3-9597-4D89-A1DC-43CF280EF274}" dt="2026-06-03T09:23:13.578" v="1828" actId="20577"/>
        <pc:sldMkLst>
          <pc:docMk/>
          <pc:sldMk cId="382124833" sldId="532"/>
        </pc:sldMkLst>
        <pc:spChg chg="mod">
          <ac:chgData name="Glen Jones" userId="e846aaca-4b24-4b13-b0d0-f2308e16b284" providerId="ADAL" clId="{ED47ACC3-9597-4D89-A1DC-43CF280EF274}" dt="2026-06-03T09:22:59.525" v="1811" actId="20577"/>
          <ac:spMkLst>
            <pc:docMk/>
            <pc:sldMk cId="382124833" sldId="532"/>
            <ac:spMk id="7" creationId="{CBE2E38E-73C2-CF9F-4B40-B11095D173C5}"/>
          </ac:spMkLst>
        </pc:spChg>
        <pc:spChg chg="mod">
          <ac:chgData name="Glen Jones" userId="e846aaca-4b24-4b13-b0d0-f2308e16b284" providerId="ADAL" clId="{ED47ACC3-9597-4D89-A1DC-43CF280EF274}" dt="2026-06-03T09:23:03.237" v="1815" actId="20577"/>
          <ac:spMkLst>
            <pc:docMk/>
            <pc:sldMk cId="382124833" sldId="532"/>
            <ac:spMk id="13" creationId="{F2636872-1143-D5F9-B281-500643201C5F}"/>
          </ac:spMkLst>
        </pc:spChg>
        <pc:spChg chg="mod">
          <ac:chgData name="Glen Jones" userId="e846aaca-4b24-4b13-b0d0-f2308e16b284" providerId="ADAL" clId="{ED47ACC3-9597-4D89-A1DC-43CF280EF274}" dt="2026-06-03T09:23:13.578" v="1828" actId="20577"/>
          <ac:spMkLst>
            <pc:docMk/>
            <pc:sldMk cId="382124833" sldId="532"/>
            <ac:spMk id="19" creationId="{FC8BB5F8-B423-98FC-310B-FEC94870BEFB}"/>
          </ac:spMkLst>
        </pc:spChg>
      </pc:sldChg>
      <pc:sldChg chg="add del">
        <pc:chgData name="Glen Jones" userId="e846aaca-4b24-4b13-b0d0-f2308e16b284" providerId="ADAL" clId="{ED47ACC3-9597-4D89-A1DC-43CF280EF274}" dt="2026-06-03T09:21:31.869" v="1801" actId="47"/>
        <pc:sldMkLst>
          <pc:docMk/>
          <pc:sldMk cId="1437238031" sldId="533"/>
        </pc:sldMkLst>
      </pc:sldChg>
      <pc:sldChg chg="modAnim">
        <pc:chgData name="Glen Jones" userId="e846aaca-4b24-4b13-b0d0-f2308e16b284" providerId="ADAL" clId="{ED47ACC3-9597-4D89-A1DC-43CF280EF274}" dt="2026-06-03T09:22:28.362" v="1807"/>
        <pc:sldMkLst>
          <pc:docMk/>
          <pc:sldMk cId="3036172905" sldId="535"/>
        </pc:sldMkLst>
      </pc:sldChg>
      <pc:sldChg chg="modAnim">
        <pc:chgData name="Glen Jones" userId="e846aaca-4b24-4b13-b0d0-f2308e16b284" providerId="ADAL" clId="{ED47ACC3-9597-4D89-A1DC-43CF280EF274}" dt="2026-06-03T09:22:07.670" v="1804"/>
        <pc:sldMkLst>
          <pc:docMk/>
          <pc:sldMk cId="3595720044" sldId="53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D32AD-4112-9001-01F3-083D43FDD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EB13BA-FF4D-6D09-9893-84E3B70E17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19BA68-26E6-A442-6391-DC6347B12F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6D51F9-C0B8-1A6F-067E-EC65D758DC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100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We’re going to ignore the relationship with the bases mob (as in mobile) and mot (as in motion) for the purposes of these slides.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802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-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27529"/>
            <a:ext cx="11338560" cy="580913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82836" y="1116048"/>
            <a:ext cx="7419212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“move”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movēre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movēre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“to move, push, stir, or set in motion”.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French developed from Latin,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movēre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became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movoir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Old French. After the Norman Conquest (1066), many French words entered English, including lots of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movoir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based words.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46253" y="396709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627529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2890906"/>
            <a:ext cx="3278676" cy="416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9D993-DAE1-127B-5A59-D6AEF4AE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4506823-B606-1C08-9D21-06439335A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642EC-9AEB-D83E-47CD-F5EB5FCA9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27529"/>
            <a:ext cx="11338560" cy="580913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679CC9-4891-A887-621F-7A32BD99F4C9}"/>
              </a:ext>
            </a:extLst>
          </p:cNvPr>
          <p:cNvSpPr txBox="1"/>
          <p:nvPr/>
        </p:nvSpPr>
        <p:spPr>
          <a:xfrm>
            <a:off x="4182836" y="1762380"/>
            <a:ext cx="7419212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Move can describe bodies and feelings.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339850" indent="-6223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You can move your arms. </a:t>
            </a:r>
          </a:p>
          <a:p>
            <a:pPr marL="1339850" indent="-6223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story can move you.</a:t>
            </a:r>
          </a:p>
          <a:p>
            <a:pPr marL="1339850" indent="-6223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Music can move people to dance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move is both a physical and emotional word — that’s quite rare and powerful -.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EC568-B250-8513-9857-775BC12BF56C}"/>
              </a:ext>
            </a:extLst>
          </p:cNvPr>
          <p:cNvSpPr txBox="1"/>
          <p:nvPr/>
        </p:nvSpPr>
        <p:spPr>
          <a:xfrm>
            <a:off x="1646253" y="396709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1CCD4389-BE17-2A1D-2E86-FBDCAB742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627529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7B9EBDD-9988-F4CF-1812-2A6D6CB310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2890906"/>
            <a:ext cx="3278676" cy="416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2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immovable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mov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BF46BD-20B1-AB0B-77B8-BF4BE6DF89DE}"/>
              </a:ext>
            </a:extLst>
          </p:cNvPr>
          <p:cNvSpPr/>
          <p:nvPr/>
        </p:nvSpPr>
        <p:spPr>
          <a:xfrm>
            <a:off x="7387936" y="2372265"/>
            <a:ext cx="3667991" cy="171281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mov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7387936" y="2372265"/>
            <a:ext cx="3667991" cy="171281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ED2C551-BAEE-F37A-8DF5-0C2CB74CDBB5}"/>
              </a:ext>
            </a:extLst>
          </p:cNvPr>
          <p:cNvSpPr/>
          <p:nvPr/>
        </p:nvSpPr>
        <p:spPr>
          <a:xfrm>
            <a:off x="955914" y="2266253"/>
            <a:ext cx="2545822" cy="2149886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17B30-A215-F2B0-F568-BD1F19EE2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DB9D38E3-CAC6-CB9D-D1EC-84C11F8319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4B998-7457-CA69-BB78-0226E7C82D2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mov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D673BB-6378-E443-4FFD-1A525D3C42C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E9E6AC-0161-05E0-A800-8E8E546C30B5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567EC54-6B34-2C16-C341-BCB4C25659B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14DCF77-A29E-4D69-535B-2DFDC89D5AB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3B7580-0E51-D4F3-B1BE-53D75E70795C}"/>
              </a:ext>
            </a:extLst>
          </p:cNvPr>
          <p:cNvSpPr/>
          <p:nvPr/>
        </p:nvSpPr>
        <p:spPr>
          <a:xfrm>
            <a:off x="7387936" y="2372265"/>
            <a:ext cx="3667991" cy="171281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B17B336-2CA2-CDDB-AB7B-AE48929B6932}"/>
              </a:ext>
            </a:extLst>
          </p:cNvPr>
          <p:cNvSpPr/>
          <p:nvPr/>
        </p:nvSpPr>
        <p:spPr>
          <a:xfrm>
            <a:off x="955914" y="2266253"/>
            <a:ext cx="2545822" cy="2149886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9D23AB-5FBF-492F-C666-4C6384749B3C}"/>
              </a:ext>
            </a:extLst>
          </p:cNvPr>
          <p:cNvCxnSpPr>
            <a:cxnSpLocks/>
          </p:cNvCxnSpPr>
          <p:nvPr/>
        </p:nvCxnSpPr>
        <p:spPr>
          <a:xfrm>
            <a:off x="3841173" y="4012340"/>
            <a:ext cx="295448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1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72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r>
              <a:rPr lang="en-GB" sz="7200" dirty="0">
                <a:solidFill>
                  <a:schemeClr val="bg1"/>
                </a:solidFill>
                <a:ea typeface="Andika"/>
                <a:cs typeface="Andika"/>
              </a:rPr>
              <a:t> mov able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immovable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“Move”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849853" y="1103484"/>
            <a:ext cx="163407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86E95-501A-9045-296C-056BCF226F23}"/>
              </a:ext>
            </a:extLst>
          </p:cNvPr>
          <p:cNvSpPr/>
          <p:nvPr/>
        </p:nvSpPr>
        <p:spPr>
          <a:xfrm>
            <a:off x="6712527" y="141829"/>
            <a:ext cx="2026228" cy="104293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F64DF5-3396-9731-70A4-9A39308FEE0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26283E-63D4-6723-FA49-25220EE200D3}"/>
              </a:ext>
            </a:extLst>
          </p:cNvPr>
          <p:cNvSpPr/>
          <p:nvPr/>
        </p:nvSpPr>
        <p:spPr>
          <a:xfrm>
            <a:off x="3240656" y="275261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AEFD2-AF80-FDE3-4B5C-AC4A6DDED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5F8FCC-0191-6BF9-CED4-857B39A84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639CAC3B-E078-C0CC-1B26-C90A657CF663}"/>
              </a:ext>
            </a:extLst>
          </p:cNvPr>
          <p:cNvSpPr txBox="1">
            <a:spLocks/>
          </p:cNvSpPr>
          <p:nvPr/>
        </p:nvSpPr>
        <p:spPr>
          <a:xfrm>
            <a:off x="929223" y="2691250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move gone?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D1C4C5-27E8-4103-7850-3C564D827572}"/>
              </a:ext>
            </a:extLst>
          </p:cNvPr>
          <p:cNvSpPr txBox="1">
            <a:spLocks/>
          </p:cNvSpPr>
          <p:nvPr/>
        </p:nvSpPr>
        <p:spPr>
          <a:xfrm>
            <a:off x="949571" y="366053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E2E38E-73C2-CF9F-4B40-B11095D173C5}"/>
              </a:ext>
            </a:extLst>
          </p:cNvPr>
          <p:cNvSpPr txBox="1">
            <a:spLocks/>
          </p:cNvSpPr>
          <p:nvPr/>
        </p:nvSpPr>
        <p:spPr>
          <a:xfrm>
            <a:off x="949570" y="547746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636872-1143-D5F9-B281-500643201C5F}"/>
              </a:ext>
            </a:extLst>
          </p:cNvPr>
          <p:cNvSpPr txBox="1">
            <a:spLocks/>
          </p:cNvSpPr>
          <p:nvPr/>
        </p:nvSpPr>
        <p:spPr>
          <a:xfrm>
            <a:off x="4232166" y="54774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D1A85CA6-5A69-D822-674D-4005FD6C7667}"/>
              </a:ext>
            </a:extLst>
          </p:cNvPr>
          <p:cNvSpPr/>
          <p:nvPr/>
        </p:nvSpPr>
        <p:spPr>
          <a:xfrm>
            <a:off x="3738025" y="56178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CF62B88-894F-8D97-F183-5D04F45A2F2F}"/>
              </a:ext>
            </a:extLst>
          </p:cNvPr>
          <p:cNvSpPr/>
          <p:nvPr/>
        </p:nvSpPr>
        <p:spPr>
          <a:xfrm>
            <a:off x="6429794" y="558760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C8BB5F8-B423-98FC-310B-FEC94870BEFB}"/>
              </a:ext>
            </a:extLst>
          </p:cNvPr>
          <p:cNvSpPr txBox="1">
            <a:spLocks/>
          </p:cNvSpPr>
          <p:nvPr/>
        </p:nvSpPr>
        <p:spPr>
          <a:xfrm>
            <a:off x="7850098" y="541242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08A133EB-765A-A7A8-ACD7-6914A674D34D}"/>
              </a:ext>
            </a:extLst>
          </p:cNvPr>
          <p:cNvSpPr/>
          <p:nvPr/>
        </p:nvSpPr>
        <p:spPr>
          <a:xfrm>
            <a:off x="2361120" y="539578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1934195-193D-4C3A-D7FE-E8691D12D424}"/>
              </a:ext>
            </a:extLst>
          </p:cNvPr>
          <p:cNvSpPr txBox="1">
            <a:spLocks/>
          </p:cNvSpPr>
          <p:nvPr/>
        </p:nvSpPr>
        <p:spPr>
          <a:xfrm>
            <a:off x="949570" y="455044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an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330AB0-BFB1-31C8-2824-97136B4031D2}"/>
              </a:ext>
            </a:extLst>
          </p:cNvPr>
          <p:cNvSpPr txBox="1">
            <a:spLocks/>
          </p:cNvSpPr>
          <p:nvPr/>
        </p:nvSpPr>
        <p:spPr>
          <a:xfrm>
            <a:off x="4252740" y="45401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a y)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0905A3E8-BDE8-5E60-E10B-BE5EF7A0532F}"/>
              </a:ext>
            </a:extLst>
          </p:cNvPr>
          <p:cNvSpPr/>
          <p:nvPr/>
        </p:nvSpPr>
        <p:spPr>
          <a:xfrm>
            <a:off x="3687615" y="46806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5AD8012E-07BE-40ED-4F7A-E2A00FB425E7}"/>
              </a:ext>
            </a:extLst>
          </p:cNvPr>
          <p:cNvSpPr/>
          <p:nvPr/>
        </p:nvSpPr>
        <p:spPr>
          <a:xfrm>
            <a:off x="6386701" y="466699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DD46398-27FE-03F6-6E0D-C5E53FE6F08B}"/>
              </a:ext>
            </a:extLst>
          </p:cNvPr>
          <p:cNvSpPr txBox="1">
            <a:spLocks/>
          </p:cNvSpPr>
          <p:nvPr/>
        </p:nvSpPr>
        <p:spPr>
          <a:xfrm>
            <a:off x="7829063" y="45715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40AA634-7816-E0B6-7E9C-1D2F6F7AE0CD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72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r>
              <a:rPr lang="en-GB" sz="7200" dirty="0">
                <a:solidFill>
                  <a:schemeClr val="bg1"/>
                </a:solidFill>
                <a:ea typeface="Andika"/>
                <a:cs typeface="Andika"/>
              </a:rPr>
              <a:t> mov able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7FDD11D-0D6A-6700-73EC-499E16671C2F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EDAB34D1-519D-1DC5-9D33-16D0F3402D7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12F9508F-634A-65AE-DA1B-BD1D9EC2AD35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immovable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Cross 30">
            <a:extLst>
              <a:ext uri="{FF2B5EF4-FFF2-40B4-BE49-F238E27FC236}">
                <a16:creationId xmlns:a16="http://schemas.microsoft.com/office/drawing/2014/main" id="{5217D2B0-CA03-879E-065D-3744D47695C3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A9C5A2-75C1-D166-5125-1D3E9D7EC80E}"/>
              </a:ext>
            </a:extLst>
          </p:cNvPr>
          <p:cNvCxnSpPr>
            <a:cxnSpLocks/>
          </p:cNvCxnSpPr>
          <p:nvPr/>
        </p:nvCxnSpPr>
        <p:spPr>
          <a:xfrm>
            <a:off x="4849853" y="1103484"/>
            <a:ext cx="163407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2834BBAB-2F84-F78C-000D-DC41A2B614B7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34" name="Cross 33">
            <a:extLst>
              <a:ext uri="{FF2B5EF4-FFF2-40B4-BE49-F238E27FC236}">
                <a16:creationId xmlns:a16="http://schemas.microsoft.com/office/drawing/2014/main" id="{72514B1B-FAB7-BB86-06BC-6E912804BF09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B6E2FE3-728F-2DA0-9D22-3013874B99AE}"/>
              </a:ext>
            </a:extLst>
          </p:cNvPr>
          <p:cNvSpPr/>
          <p:nvPr/>
        </p:nvSpPr>
        <p:spPr>
          <a:xfrm>
            <a:off x="6712527" y="141829"/>
            <a:ext cx="2026228" cy="104293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0EC63586-9741-11F8-BEA0-EED17A577C9D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4DFFAC0-51C3-0C38-1F16-37859BB6965D}"/>
              </a:ext>
            </a:extLst>
          </p:cNvPr>
          <p:cNvSpPr/>
          <p:nvPr/>
        </p:nvSpPr>
        <p:spPr>
          <a:xfrm>
            <a:off x="3240656" y="275261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24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  <p:bldP spid="7" grpId="0" animBg="1"/>
      <p:bldP spid="13" grpId="0" animBg="1"/>
      <p:bldP spid="14" grpId="0" animBg="1"/>
      <p:bldP spid="15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709586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change place or position.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73519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8003543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removal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movement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6918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274A550-5213-4435-13BE-A1E38DE4A1F6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72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r>
              <a:rPr lang="en-GB" sz="7200" dirty="0">
                <a:solidFill>
                  <a:schemeClr val="bg1"/>
                </a:solidFill>
                <a:ea typeface="Andika"/>
                <a:cs typeface="Andika"/>
              </a:rPr>
              <a:t> mov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790D1ED-8B55-3A35-AAE1-9FD135A3DA21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4E0BC8C-16AE-D455-92D8-D1DA835AB197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A0D41F7-A4EE-228A-BA6F-6EB7CF432E61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immovable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21E70235-77EE-47BE-22BA-1438C3FEC8E4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98DD9A9-5EED-B870-2CA1-B3C02A46CA1B}"/>
              </a:ext>
            </a:extLst>
          </p:cNvPr>
          <p:cNvCxnSpPr>
            <a:cxnSpLocks/>
          </p:cNvCxnSpPr>
          <p:nvPr/>
        </p:nvCxnSpPr>
        <p:spPr>
          <a:xfrm>
            <a:off x="4849853" y="1103484"/>
            <a:ext cx="163407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EB7CE86B-6A9A-D8C1-B1DE-7CC611E6BC03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C7EA43D2-A750-F58C-CE1B-8400DB41FACD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26232D4-DFD5-539B-F021-D831884CFCED}"/>
              </a:ext>
            </a:extLst>
          </p:cNvPr>
          <p:cNvSpPr/>
          <p:nvPr/>
        </p:nvSpPr>
        <p:spPr>
          <a:xfrm>
            <a:off x="6712527" y="141829"/>
            <a:ext cx="2026228" cy="104293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67710CF-CE9B-FD6C-0F45-8CD8A0E72FF9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026DD8B-6B44-4ECA-78F9-500306180D33}"/>
              </a:ext>
            </a:extLst>
          </p:cNvPr>
          <p:cNvSpPr/>
          <p:nvPr/>
        </p:nvSpPr>
        <p:spPr>
          <a:xfrm>
            <a:off x="3240656" y="275261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“moved”?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change place or position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“M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oved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to have changed position 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“moved”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removal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“movement”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“Movement”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the act of changing position.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“movement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removal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change place or position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155557" y="25073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“removal”?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“Removal” literally means the act of changing something’s position again.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“removal”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92670" y="23411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removal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4625121" y="23937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7182238" y="23937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6688097" y="25342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4625120" y="3347086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7229278" y="3347085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change place or position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F2D141-FF5F-62B0-C53B-D660BC5808E8}"/>
              </a:ext>
            </a:extLst>
          </p:cNvPr>
          <p:cNvSpPr txBox="1">
            <a:spLocks/>
          </p:cNvSpPr>
          <p:nvPr/>
        </p:nvSpPr>
        <p:spPr>
          <a:xfrm>
            <a:off x="9786395" y="240753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FFCD00AB-8466-865E-9542-80A973145DD3}"/>
              </a:ext>
            </a:extLst>
          </p:cNvPr>
          <p:cNvSpPr/>
          <p:nvPr/>
        </p:nvSpPr>
        <p:spPr>
          <a:xfrm>
            <a:off x="9292254" y="254797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9C45E9-EF81-CCEA-E9EF-91EF7F3FD5C5}"/>
              </a:ext>
            </a:extLst>
          </p:cNvPr>
          <p:cNvSpPr txBox="1">
            <a:spLocks/>
          </p:cNvSpPr>
          <p:nvPr/>
        </p:nvSpPr>
        <p:spPr>
          <a:xfrm>
            <a:off x="9833435" y="336084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  <p:bldP spid="2" grpId="0" animBg="1"/>
      <p:bldP spid="3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113411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932737"/>
              </p:ext>
            </p:extLst>
          </p:nvPr>
        </p:nvGraphicFramePr>
        <p:xfrm>
          <a:off x="3113410" y="923036"/>
          <a:ext cx="5965179" cy="339653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60028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again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move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change place or position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894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894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b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happened in the past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445616"/>
                  </a:ext>
                </a:extLst>
              </a:tr>
              <a:tr h="2322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b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act of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2590"/>
                  </a:ext>
                </a:extLst>
              </a:tr>
              <a:tr h="257139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</a:t>
                      </a: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</a:t>
                      </a:r>
                      <a:endParaRPr lang="en-GB" sz="4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369458"/>
                  </a:ext>
                </a:extLst>
              </a:tr>
              <a:tr h="4894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ment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act of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87321"/>
                  </a:ext>
                </a:extLst>
              </a:tr>
              <a:tr h="4894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</a:t>
                      </a:r>
                      <a:b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someone who does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071592"/>
                  </a:ext>
                </a:extLst>
              </a:tr>
              <a:tr h="4894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able</a:t>
                      </a:r>
                      <a:b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capable of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29215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091178" y="4476511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move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088804" y="6236357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moved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091178" y="5643267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moving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2091178" y="5050177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moves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6A38EDBD-E8AD-EB73-A984-1032917E9567}"/>
              </a:ext>
            </a:extLst>
          </p:cNvPr>
          <p:cNvSpPr txBox="1">
            <a:spLocks/>
          </p:cNvSpPr>
          <p:nvPr/>
        </p:nvSpPr>
        <p:spPr>
          <a:xfrm>
            <a:off x="6478264" y="4481270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remove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F4FE3DB6-BC8C-248B-F3E1-D0B80D9DD001}"/>
              </a:ext>
            </a:extLst>
          </p:cNvPr>
          <p:cNvSpPr txBox="1">
            <a:spLocks/>
          </p:cNvSpPr>
          <p:nvPr/>
        </p:nvSpPr>
        <p:spPr>
          <a:xfrm>
            <a:off x="6475890" y="6241116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removal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9269FC94-8F4C-7427-40C0-029071A1D40C}"/>
              </a:ext>
            </a:extLst>
          </p:cNvPr>
          <p:cNvSpPr txBox="1">
            <a:spLocks/>
          </p:cNvSpPr>
          <p:nvPr/>
        </p:nvSpPr>
        <p:spPr>
          <a:xfrm>
            <a:off x="6478264" y="5648026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removed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FB13D429-8742-CE3B-AA82-AAF39565193A}"/>
              </a:ext>
            </a:extLst>
          </p:cNvPr>
          <p:cNvSpPr txBox="1">
            <a:spLocks/>
          </p:cNvSpPr>
          <p:nvPr/>
        </p:nvSpPr>
        <p:spPr>
          <a:xfrm>
            <a:off x="6478264" y="5054936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removing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99FD645-76AD-4CDC-A8CF-B0900EBECCA2}"/>
              </a:ext>
            </a:extLst>
          </p:cNvPr>
          <p:cNvSpPr txBox="1">
            <a:spLocks/>
          </p:cNvSpPr>
          <p:nvPr/>
        </p:nvSpPr>
        <p:spPr>
          <a:xfrm>
            <a:off x="4284721" y="4476511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movement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3D986B61-61B0-069F-71EF-38EC45BE435A}"/>
              </a:ext>
            </a:extLst>
          </p:cNvPr>
          <p:cNvSpPr txBox="1">
            <a:spLocks/>
          </p:cNvSpPr>
          <p:nvPr/>
        </p:nvSpPr>
        <p:spPr>
          <a:xfrm>
            <a:off x="4284721" y="5643267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movable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4DE8D212-D061-811D-88D2-472EED49CAEA}"/>
              </a:ext>
            </a:extLst>
          </p:cNvPr>
          <p:cNvSpPr txBox="1">
            <a:spLocks/>
          </p:cNvSpPr>
          <p:nvPr/>
        </p:nvSpPr>
        <p:spPr>
          <a:xfrm>
            <a:off x="4284721" y="5050177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mover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A2F359C2-F3B1-7CBB-D8F7-A8E05CF78839}"/>
              </a:ext>
            </a:extLst>
          </p:cNvPr>
          <p:cNvSpPr txBox="1">
            <a:spLocks/>
          </p:cNvSpPr>
          <p:nvPr/>
        </p:nvSpPr>
        <p:spPr>
          <a:xfrm>
            <a:off x="8671807" y="4466087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remover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04718CF0-7361-A463-DCFA-1459F545D138}"/>
              </a:ext>
            </a:extLst>
          </p:cNvPr>
          <p:cNvSpPr txBox="1">
            <a:spLocks/>
          </p:cNvSpPr>
          <p:nvPr/>
        </p:nvSpPr>
        <p:spPr>
          <a:xfrm>
            <a:off x="8671807" y="5039753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removable</a:t>
            </a:r>
          </a:p>
        </p:txBody>
      </p:sp>
      <p:sp>
        <p:nvSpPr>
          <p:cNvPr id="34" name="rope">
            <a:extLst>
              <a:ext uri="{FF2B5EF4-FFF2-40B4-BE49-F238E27FC236}">
                <a16:creationId xmlns:a16="http://schemas.microsoft.com/office/drawing/2014/main" id="{138AE42E-2215-C323-B300-BC9A87B75D42}"/>
              </a:ext>
            </a:extLst>
          </p:cNvPr>
          <p:cNvSpPr txBox="1">
            <a:spLocks/>
          </p:cNvSpPr>
          <p:nvPr/>
        </p:nvSpPr>
        <p:spPr>
          <a:xfrm>
            <a:off x="8671807" y="5613259"/>
            <a:ext cx="2001566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immovable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7" grpId="0" animBg="1"/>
      <p:bldP spid="7" grpId="0" animBg="1"/>
      <p:bldP spid="13" grpId="0" animBg="1"/>
      <p:bldP spid="16" grpId="0" animBg="1"/>
      <p:bldP spid="18" grpId="0" animBg="1"/>
      <p:bldP spid="3" grpId="0" animBg="1"/>
      <p:bldP spid="20" grpId="0" animBg="1"/>
      <p:bldP spid="21" grpId="0" animBg="1"/>
      <p:bldP spid="26" grpId="0" animBg="1"/>
      <p:bldP spid="29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box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moveed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so it was not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imovable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we could not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muve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again.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3651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box moved, so it was not immovable,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we could not move it again.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box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moved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so it was not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immovable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we could not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again.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2017999"/>
            <a:ext cx="7459640" cy="352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move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moves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moving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moved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movement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remove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remover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removal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removing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immovable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unfolding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fold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Microsoft Office PowerPoint</Application>
  <PresentationFormat>Widescreen</PresentationFormat>
  <Paragraphs>231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base - move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2026-06-03T09:24:48Z</dcterms:modified>
</cp:coreProperties>
</file>